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85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12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76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200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78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83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6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141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34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30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0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30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32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6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6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89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0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243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2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8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7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9126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1" ma:contentTypeDescription="Yeni belge oluşturun." ma:contentTypeScope="" ma:versionID="0738bcfc05192006b192fae895f86cc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ddd22d1b5ec3c392f5eb273545f3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773B79-18AF-4702-A8B4-BF6EE8D388AE}"/>
</file>

<file path=customXml/itemProps2.xml><?xml version="1.0" encoding="utf-8"?>
<ds:datastoreItem xmlns:ds="http://schemas.openxmlformats.org/officeDocument/2006/customXml" ds:itemID="{10892608-B72D-47AB-9F90-61E3D930F964}"/>
</file>

<file path=customXml/itemProps3.xml><?xml version="1.0" encoding="utf-8"?>
<ds:datastoreItem xmlns:ds="http://schemas.openxmlformats.org/officeDocument/2006/customXml" ds:itemID="{AA273674-220A-4C68-A535-4F00925FAD2E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0</Words>
  <Application>Microsoft Office PowerPoint</Application>
  <PresentationFormat>Geniş ekran</PresentationFormat>
  <Paragraphs>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Rukiye İNCEREİS</dc:creator>
  <cp:lastModifiedBy>Rukiye İNCEREİS</cp:lastModifiedBy>
  <cp:revision>1</cp:revision>
  <dcterms:created xsi:type="dcterms:W3CDTF">2025-05-27T10:34:08Z</dcterms:created>
  <dcterms:modified xsi:type="dcterms:W3CDTF">2025-05-27T10:37:12Z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