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85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12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76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1200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2784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0831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566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9141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634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130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602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130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32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6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0649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89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035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31C5A1D-2C66-4D60-AD62-79835C2A3843}" type="datetimeFigureOut">
              <a:rPr lang="tr-TR" smtClean="0"/>
              <a:t>27.05.2025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BF1EF83-819A-4C1D-9CAA-1E8AB09C6E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9243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1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2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1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8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7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9126"/>
      </p:ext>
    </p:extLst>
  </p:cSld>
  <p:clrMapOvr>
    <a:masterClrMapping/>
  </p:clrMapOvr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10655CAD4E89E48A8C5473085C60FA3" ma:contentTypeVersion="2" ma:contentTypeDescription="Yeni belge oluşturun." ma:contentTypeScope="" ma:versionID="842704889a56bfd58df720b16bd49fb7">
  <xsd:schema xmlns:xsd="http://www.w3.org/2001/XMLSchema" xmlns:xs="http://www.w3.org/2001/XMLSchema" xmlns:p="http://schemas.microsoft.com/office/2006/metadata/properties" xmlns:ns1="http://schemas.microsoft.com/sharepoint/v3" xmlns:ns2="ff4834ce-fc0f-4bbf-8231-6f8909d8e4b7" targetNamespace="http://schemas.microsoft.com/office/2006/metadata/properties" ma:root="true" ma:fieldsID="1da9ae35714d04bf6365a5e9fd513aba" ns1:_="" ns2:_="">
    <xsd:import namespace="http://schemas.microsoft.com/sharepoint/v3"/>
    <xsd:import namespace="ff4834ce-fc0f-4bbf-8231-6f8909d8e4b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YayinBitisTarih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834ce-fc0f-4bbf-8231-6f8909d8e4b7" elementFormDefault="qualified">
    <xsd:import namespace="http://schemas.microsoft.com/office/2006/documentManagement/types"/>
    <xsd:import namespace="http://schemas.microsoft.com/office/infopath/2007/PartnerControls"/>
    <xsd:element name="YayinBitisTarihi" ma:index="10" nillable="true" ma:displayName="YayinBitisTarihi" ma:internalName="YayinBitisTarihi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YayinBitisTarihi xmlns="ff4834ce-fc0f-4bbf-8231-6f8909d8e4b7">2026-05-27T10:51:49+00:00</YayinBitisTarihi>
  </documentManagement>
</p:properties>
</file>

<file path=customXml/itemProps1.xml><?xml version="1.0" encoding="utf-8"?>
<ds:datastoreItem xmlns:ds="http://schemas.openxmlformats.org/officeDocument/2006/customXml" ds:itemID="{F4D3018A-FD4E-4406-A607-FB71BF4CE60F}"/>
</file>

<file path=customXml/itemProps2.xml><?xml version="1.0" encoding="utf-8"?>
<ds:datastoreItem xmlns:ds="http://schemas.openxmlformats.org/officeDocument/2006/customXml" ds:itemID="{10892608-B72D-47AB-9F90-61E3D930F964}"/>
</file>

<file path=customXml/itemProps3.xml><?xml version="1.0" encoding="utf-8"?>
<ds:datastoreItem xmlns:ds="http://schemas.openxmlformats.org/officeDocument/2006/customXml" ds:itemID="{AA273674-220A-4C68-A535-4F00925FAD2E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</TotalTime>
  <Words>0</Words>
  <Application>Microsoft Office PowerPoint</Application>
  <PresentationFormat>Geniş ekran</PresentationFormat>
  <Paragraphs>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Century Gothic</vt:lpstr>
      <vt:lpstr>Wingdings 3</vt:lpstr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Rukiye İNCEREİS</dc:creator>
  <cp:lastModifiedBy>Rukiye İNCEREİS</cp:lastModifiedBy>
  <cp:revision>1</cp:revision>
  <dcterms:created xsi:type="dcterms:W3CDTF">2025-05-27T10:34:08Z</dcterms:created>
  <dcterms:modified xsi:type="dcterms:W3CDTF">2025-05-27T10:37:12Z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0x010100C10655CAD4E89E48A8C5473085C60FA3</vt:lpwstr>
  </property>
</Properties>
</file>